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3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273" r:id="rId25"/>
    <p:sldId id="261" r:id="rId26"/>
    <p:sldId id="262" r:id="rId27"/>
    <p:sldId id="263" r:id="rId28"/>
    <p:sldId id="266" r:id="rId29"/>
    <p:sldId id="267" r:id="rId30"/>
    <p:sldId id="348" r:id="rId31"/>
    <p:sldId id="349" r:id="rId32"/>
    <p:sldId id="350" r:id="rId33"/>
    <p:sldId id="351" r:id="rId34"/>
    <p:sldId id="352" r:id="rId35"/>
    <p:sldId id="353" r:id="rId36"/>
    <p:sldId id="268" r:id="rId37"/>
    <p:sldId id="321" r:id="rId38"/>
    <p:sldId id="322" r:id="rId39"/>
    <p:sldId id="328" r:id="rId40"/>
    <p:sldId id="326" r:id="rId41"/>
    <p:sldId id="31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7157"/>
  </p:normalViewPr>
  <p:slideViewPr>
    <p:cSldViewPr snapToGrid="0">
      <p:cViewPr varScale="1">
        <p:scale>
          <a:sx n="82" d="100"/>
          <a:sy n="82" d="100"/>
        </p:scale>
        <p:origin x="1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Arduino Board enthält den AVR Microcontroller und zusätzliche Komponenten wie Schwingquarz (Taktgeber), Spannungsregler, USB-Seriell-Konverter, LEDs.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3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4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2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roboticsbackend.com</a:t>
            </a:r>
            <a:r>
              <a:rPr lang="en-US" dirty="0"/>
              <a:t>/</a:t>
            </a:r>
            <a:r>
              <a:rPr lang="en-US" dirty="0" err="1"/>
              <a:t>arduino-input_pullup-pinmode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0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www.arduino.cc</a:t>
            </a:r>
            <a:r>
              <a:rPr lang="de-DE" dirty="0"/>
              <a:t>/en/Tutorial/</a:t>
            </a:r>
            <a:r>
              <a:rPr lang="de-DE" dirty="0" err="1"/>
              <a:t>SecretsOfArduinoPWM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Default Arduino Uno PWM </a:t>
            </a:r>
            <a:r>
              <a:rPr lang="de-DE" dirty="0" err="1"/>
              <a:t>frequency</a:t>
            </a:r>
            <a:r>
              <a:rPr lang="de-DE" dirty="0"/>
              <a:t>: 500 Hz (2ms)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2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3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3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8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67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Mikrocontroller hat Recheneinheiten, Register, oft auch Arbeits- und Programmspeicher (Flash) und I/O Komponenten (Analog, Digital, A/D Wandler).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8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boticsbackend.com/arduino-input_pullup-pinmo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rduino.cc/en/Tutorial/SecretsOfArduinoPWM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d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rduino/ArduinoCore-av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www2.vobs.at/bio/Physik/ppt/ElektrizitaetKap14.pp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rthardware.org/man_uploads/Kurzworkshop-Arduino.pdf" TargetMode="External"/><Relationship Id="rId5" Type="http://schemas.openxmlformats.org/officeDocument/2006/relationships/hyperlink" Target="https://docs.arduino.cc/hardware/uno-rev3" TargetMode="External"/><Relationship Id="rId4" Type="http://schemas.openxmlformats.org/officeDocument/2006/relationships/hyperlink" Target="http://mae2.eng.uci.edu/~dreinken/MAE106/static/docs/Lecture_4_2019_Arduino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Mikrocontro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de.wikipedia.org/wiki/Peripherie#Verwendung_in_der_Computertechnik" TargetMode="External"/><Relationship Id="rId4" Type="http://schemas.openxmlformats.org/officeDocument/2006/relationships/hyperlink" Target="https://de.wikipedia.org/wiki/Prozess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FDB73-9474-486A-559B-F2E4FB0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Fragen während des Kurses</a:t>
            </a:r>
            <a:br>
              <a:rPr lang="de-DE" dirty="0"/>
            </a:br>
            <a:r>
              <a:rPr lang="de-DE" dirty="0"/>
              <a:t>auf Handy oder PC beantworten: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64EB85-7D7D-6B12-1CC8-1EB24425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mitzumachen:    	</a:t>
            </a:r>
            <a:r>
              <a:rPr lang="de-DE" dirty="0" err="1"/>
              <a:t>pollev.com</a:t>
            </a:r>
            <a:endParaRPr lang="de-DE" dirty="0"/>
          </a:p>
          <a:p>
            <a:r>
              <a:rPr lang="de-DE" dirty="0"/>
              <a:t>Eingeben: 			PETERB635</a:t>
            </a:r>
          </a:p>
          <a:p>
            <a:r>
              <a:rPr lang="de-DE" dirty="0"/>
              <a:t>Optional einen Namen angeben (Spitzname oder Klarname)</a:t>
            </a:r>
          </a:p>
          <a:p>
            <a:r>
              <a:rPr lang="de-DE" dirty="0"/>
              <a:t>Oder diesen QR-Code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09BB2B-24CC-A055-0FFB-A6F01E6F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26" y="3302000"/>
            <a:ext cx="3606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B29CC-543C-E9B6-CA56-8CCF7E358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71ACC-667A-7FAF-AD71-DFCC19806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5F848741-FBC6-948B-864A-756B04C552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5F87A-435C-F22F-E806-216344E7A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35BDA2-0388-E348-BFB7-1898D8EA9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02DA1BB-F900-2699-4E45-A1C7E0618E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6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561C0-1AE7-0CE2-88E1-BD0B9B165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69CEEE-393A-23C7-80AC-3EF19EF39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EBC1076A-2D09-03C2-6DB2-D2E3C88496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B1E73-4816-43D7-C49A-EA98B8AEE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9641E0-896E-3E1B-E334-AD6F88CF9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6C211794-A469-0580-1395-DCFA9933FC8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94BA-5D76-D39C-DF0B-83E032612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CBA5F-B02A-C12E-892C-851254DD1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95E131A-54CA-5995-366F-4641CCC16A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A56EB-6A26-2BC9-E901-CB68C86C2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19FDB3-1E73-5E54-9446-AB6F24C7B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22BAD28C-07DC-47E3-7752-676E3DDA5B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Internet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ABF5BAF-206D-A272-3DA1-1EF75C87C31E}"/>
              </a:ext>
            </a:extLst>
          </p:cNvPr>
          <p:cNvSpPr txBox="1"/>
          <p:nvPr/>
        </p:nvSpPr>
        <p:spPr>
          <a:xfrm>
            <a:off x="3843580" y="843240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roboticsbackend.com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arduino-input_pullup-pinmode</a:t>
            </a:r>
            <a:r>
              <a:rPr lang="de-DE" dirty="0">
                <a:hlinkClick r:id="rId4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2AD8C13-895C-AF4F-800F-49A03B870152}"/>
              </a:ext>
            </a:extLst>
          </p:cNvPr>
          <p:cNvSpPr txBox="1"/>
          <p:nvPr/>
        </p:nvSpPr>
        <p:spPr>
          <a:xfrm>
            <a:off x="4860011" y="1431682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err="1">
                <a:hlinkClick r:id="rId5"/>
              </a:rPr>
              <a:t>www.arduino.cc</a:t>
            </a:r>
            <a:r>
              <a:rPr lang="de-DE" dirty="0">
                <a:hlinkClick r:id="rId5"/>
              </a:rPr>
              <a:t>/en/Tutorial/</a:t>
            </a:r>
            <a:r>
              <a:rPr lang="de-DE" dirty="0" err="1">
                <a:hlinkClick r:id="rId5"/>
              </a:rPr>
              <a:t>SecretsOfArduinoPWM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54EF-125E-D953-E9F4-1A466AE64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8B6334-BB73-FF60-FA50-493064283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39D7D41-F8B5-D6D0-D27D-328B5109A4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02F01-2E90-C6D3-F84C-CA8CEC8D2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430DC9-7278-2753-B2DF-1E38B9D8E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7A8B681B-CF46-2B77-5C79-2DB17FCDE01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7EB75-AEDA-B8FC-E590-87205F8A8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5748B2-3542-BCD7-A46C-00F1387D1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78D52CF1-E293-60A5-9D7C-7E4F97D2AE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0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78E3A-5650-2499-EA20-2F0A917DA1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52E272-867D-7A46-5609-4F09950CE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838B102-98CE-3B49-8EC1-98ABBEF36B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C04F6-0325-76B8-21FE-373A3FA71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2A52D-6CA2-657B-D585-AF6C2832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CADC3E71-C124-D179-FAD5-C42B837CB0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B1691-A15C-0413-8918-143D4D1FD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FE7E3-6FF8-2B51-9F3C-1B24B2FFA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A7D2919F-EE05-4D15-5161-3846E657D6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Referenz</a:t>
            </a:r>
            <a:endParaRPr lang="en-US" dirty="0"/>
          </a:p>
          <a:p>
            <a:r>
              <a:rPr lang="en-US" dirty="0">
                <a:hlinkClick r:id="rId4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7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4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5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 für Ein- und </a:t>
            </a:r>
            <a:r>
              <a:rPr lang="en-US" dirty="0" err="1"/>
              <a:t>Ausgabe</a:t>
            </a:r>
            <a:r>
              <a:rPr lang="en-US" dirty="0"/>
              <a:t> und </a:t>
            </a:r>
            <a:r>
              <a:rPr lang="en-US" dirty="0" err="1"/>
              <a:t>Bibliothek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2499</Words>
  <Application>Microsoft Macintosh PowerPoint</Application>
  <PresentationFormat>Breitbild</PresentationFormat>
  <Paragraphs>255</Paragraphs>
  <Slides>37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 für Ein- und Ausgabe und Bibliothek</vt:lpstr>
      <vt:lpstr>Beispiel, Fortsetzung</vt:lpstr>
      <vt:lpstr>PowerPoint-Präsentation</vt:lpstr>
      <vt:lpstr>PowerPoint-Präsentation</vt:lpstr>
      <vt:lpstr>Eingabe versus Ausgabe</vt:lpstr>
      <vt:lpstr>Interaktive Fragen während des Kurses auf Handy oder PC beantworten: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53</cp:revision>
  <dcterms:created xsi:type="dcterms:W3CDTF">2021-05-11T17:03:26Z</dcterms:created>
  <dcterms:modified xsi:type="dcterms:W3CDTF">2022-11-07T15:16:31Z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